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56" r:id="rId2"/>
    <p:sldId id="257" r:id="rId3"/>
    <p:sldId id="262" r:id="rId4"/>
    <p:sldId id="267" r:id="rId5"/>
    <p:sldId id="268" r:id="rId6"/>
    <p:sldId id="270" r:id="rId7"/>
    <p:sldId id="271" r:id="rId8"/>
    <p:sldId id="261" r:id="rId9"/>
    <p:sldId id="272" r:id="rId10"/>
    <p:sldId id="269" r:id="rId11"/>
    <p:sldId id="266" r:id="rId12"/>
    <p:sldId id="265" r:id="rId13"/>
    <p:sldId id="264" r:id="rId14"/>
    <p:sldId id="277" r:id="rId15"/>
    <p:sldId id="278" r:id="rId16"/>
    <p:sldId id="276" r:id="rId17"/>
    <p:sldId id="275" r:id="rId18"/>
    <p:sldId id="274" r:id="rId19"/>
    <p:sldId id="273" r:id="rId20"/>
    <p:sldId id="282" r:id="rId21"/>
    <p:sldId id="281" r:id="rId22"/>
    <p:sldId id="280" r:id="rId23"/>
    <p:sldId id="279" r:id="rId24"/>
    <p:sldId id="283" r:id="rId25"/>
    <p:sldId id="286" r:id="rId26"/>
    <p:sldId id="285" r:id="rId27"/>
    <p:sldId id="284" r:id="rId28"/>
    <p:sldId id="287" r:id="rId29"/>
    <p:sldId id="263" r:id="rId30"/>
    <p:sldId id="260" r:id="rId31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wlett-Packard Company" initials="HC" lastIdx="1" clrIdx="0">
    <p:extLst>
      <p:ext uri="{19B8F6BF-5375-455C-9EA6-DF929625EA0E}">
        <p15:presenceInfo xmlns:p15="http://schemas.microsoft.com/office/powerpoint/2012/main" userId="Hewlett-Packard Compan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57" d="100"/>
          <a:sy n="157" d="100"/>
        </p:scale>
        <p:origin x="190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6-07T07:35:28.998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05BE18-5965-48CB-AB50-4C6908920E26}" type="datetimeFigureOut">
              <a:rPr lang="es-CO" smtClean="0"/>
              <a:t>20/06/2018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6663C-6456-419D-8732-7A0BA8047EB2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360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36E69-3656-44C0-B866-065FA8437B2B}" type="datetimeFigureOut">
              <a:rPr lang="es-CO" smtClean="0"/>
              <a:t>20/06/2018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E04C2-3E27-4930-9786-97B0F5FAA8F8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7568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E04C2-3E27-4930-9786-97B0F5FAA8F8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5908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A7596E7-1A04-4343-8B1F-05D46671EA29}" type="datetimeFigureOut">
              <a:rPr lang="es-CO" smtClean="0"/>
              <a:t>20/06/2018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092B74F-92EF-4125-8BF5-27BEE5B13D49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137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559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48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23"/>
            <a:ext cx="9396536" cy="689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88"/>
            <a:ext cx="9396536" cy="689738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79512" y="206084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IMPLEMENTACION DE UN ANALIZADOR</a:t>
            </a:r>
          </a:p>
          <a:p>
            <a:r>
              <a:rPr lang="es-C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ESPECTRO</a:t>
            </a:r>
          </a:p>
        </p:txBody>
      </p:sp>
      <p:pic>
        <p:nvPicPr>
          <p:cNvPr id="1028" name="Picture 4" descr="Resultado de imagen para arduino pro mini bg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329104" y="1753432"/>
            <a:ext cx="1182536" cy="142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104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665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7101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85419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8427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2056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5265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3761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3663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51947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5435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067944" y="5425423"/>
            <a:ext cx="4464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/>
              <a:t>Miguel Ángel Califa Urquiza – 1160950</a:t>
            </a:r>
          </a:p>
          <a:p>
            <a:pPr algn="ctr"/>
            <a:r>
              <a:rPr lang="es-CO" sz="1200" dirty="0"/>
              <a:t>Carlos Mauricio Pallares – 1160941</a:t>
            </a:r>
          </a:p>
          <a:p>
            <a:pPr algn="ctr"/>
            <a:r>
              <a:rPr lang="es-CO" sz="1200" dirty="0"/>
              <a:t>María Inés </a:t>
            </a:r>
            <a:r>
              <a:rPr lang="es-CO" sz="1200" dirty="0" err="1"/>
              <a:t>Mejia</a:t>
            </a:r>
            <a:r>
              <a:rPr lang="es-CO" sz="1200" dirty="0"/>
              <a:t>- 1160373</a:t>
            </a:r>
          </a:p>
          <a:p>
            <a:pPr algn="ctr"/>
            <a:r>
              <a:rPr lang="es-CO" sz="1200" dirty="0"/>
              <a:t>Miguel </a:t>
            </a:r>
            <a:r>
              <a:rPr lang="es-CO" sz="1200" dirty="0" err="1"/>
              <a:t>Galezo</a:t>
            </a:r>
            <a:r>
              <a:rPr lang="es-CO" sz="1200" dirty="0"/>
              <a:t> – 1160</a:t>
            </a:r>
          </a:p>
          <a:p>
            <a:pPr algn="ctr"/>
            <a:r>
              <a:rPr lang="es-CO" sz="1200" dirty="0" err="1"/>
              <a:t>Duvan</a:t>
            </a:r>
            <a:r>
              <a:rPr lang="es-CO" sz="1200" dirty="0"/>
              <a:t> Varela - 1160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3419872" y="55785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IMPLEMENTACION DE UN ANALIZADOR DE ESPECTRO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691680" y="5120038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Evaluador:</a:t>
            </a:r>
          </a:p>
        </p:txBody>
      </p:sp>
      <p:sp>
        <p:nvSpPr>
          <p:cNvPr id="8" name="AutoShape 8" descr="data:image/png;base64,iVBORw0KGgoAAAANSUhEUgAAAOEAAADhCAMAAAAJbSJIAAAB11BMVEX///8AAACQkJD8/PwvLy/5+fn9/P6OjpAtLS8vLTCOjI/29vb4//z//fr//vjTfn3/8OjWIR+/FiDeGyv/7PXEaXC5JB3QHCSyIx7Hgn/SHinw8PD73eTn5+f/7vvpwrzi4uK7u7vT09O0GiGoFSGysrLHx8e3MjL/7/DMkJKZmZn/9vu2Z23Wh43/9+20YmHLIiO3RUrNITHZnZa0T0n73NOpIRR/f3+lpaXQHBn+19slJSX2sbL/9v/65NvutLkXFxdpaWmbISHZpat3d3dRUVFmZmb7xc1KSkq2eIKgQ0fUd3W2V2A6Ojq0MT78yMWxIDDpxMuaIi7ol5q+U1nQjJG5JDCzfXzHhoz/0+P/6//OUk/bhZLbmZrQM0LapqR9FyqMGh371sigEirfGx2yaXarNESiGAiNLCrzq6bsa2jlmaScKRO3n6SxQDTNmJ7wr7n/zOPm0tf5kp6mNUqkOTjEKBiEMzy1HDnHWWzt/euDHxi4hoG7Oi7EEjPcdGnlkoW/KkreFTm9Z3vm0rLOoJegJDueKQjianajaWjstd21Wl7IOjmufYe8WHLeoLOhWk3SUEn57dKuUz6FAADGlYPbcIenY1z5sKKZNlHEp6GaUGLTrL47Xsm1AAAgAElEQVR4nO1djWPTRpaXPZbNRbGxZWMnlhVkyVKEBEYIUju4SZzPhi1JTQCXz3IsgXYPttBeydJum7ujB9cu3W1393bvrts/9t57I38kcQq30Mbm8kpsWRqN5jfv+83YFYrhcCz8ulIsFisK4dBK5EDkNaUDB0KOEF4RXmdaqQixiMDYXo/jp6MDwMPXGSETImFEKLy2CIGHsX2Eg077CAefXneEUeEfhvYRDjbtIxx82kc4+LSPcPBpH+Hg0z7Cwad9hINP+wgHn/YRDj7tIxx82kc4+LSPcPBpH+Hg0z7CwadXiJC1KM62UDwe33YqHg/Ob2u5jbBBvA8QDg+zaHT4s+T0hD09fXpiukUFIBsP/jQ9MZGc6FywCxP4Mv2nP03vQnBnsowHE3BzMhF19xphHBAmvj/Voasn4OXCCXw9deK7706dOPXd8Wd05QL8PXv2xw///OzCqT//+VQvgrtOrJ44jnddvfrn7777vrz3CIej0Wh8tJTd8LLZ7EhW9jxPHhkZyWY3Njw5J8te3p9baxgtaoxPboysNuVs1uhJzfGm74+PG34zn5fH146Uh6P9gNA+6KcmvW/+eLVFp67+ccSbTKXWU6l02rjQTeOpjauffHr16old6BcnThAj38un037z+l4jBAkdhlf77XxObl4r2K7rJspl243Hpw8asje5nprM5UvTSXsKrsTFuBvNXGuOvzU1lkm6bhTORaP4135xp6LcxDD39KrvyaXrSWFvpdQFhEDJg3Lef3RtbMqdGosOx6emBDFze9PP55CH/i077roI0Y5GpalrzdVzQnTKpjPbaWrKjcbjImBNTD9synLpZHl4jxG6hLA8auTzzWsZ99y3384fnv/22wKzj/p5QJgGUbuViX58/8j160fu35937YvG+GHBvv/k+sXedATo4sXTyemHvueNnOwHKeUIvY3swWT5zCN/5Atj89ZMIjkKtgdUKZffXLOF+fdHshuyMfdfp6f/kh05XLb/8/0NGazNdpKz0A8YodKbyYnVfCqX3XuEZGmYTQhHk+Wjm2kwoenmzGdlROinc57XXLPZjawHVkce/3q6/JcRQJh8f2MyNdmDQHUnYWaahHA9t/c8RAaCQtkH5XTOv2bHv9xMexu5dGOG2bc38/k8Whq5NO3eGJFz6XTzzpnM1P3N92amCreQvUjQKNehvJdez+X9zX+bSUzf8XPeG3/5LD61pwgFNpyIu3FEmDdGM1OHjFROzuWMmanMbVDNHMLIl5LRecNPp/N+43bGvWg0z0ULJS+Xf5wHDsvgMb18h1KpnOf7qzOJiVWOkO0tQoxn4vFEEnk4MpoZO5RN5f3c5BuAEIwPMCWd9/JGUpg38iiwxtGMewQtDSHM5yZTOQKVClgIH9PrKYgRGjNl8BZpb+Qvnw0PMEIPEKbyIK7rbTVE2J7s+48e2MRD1MPBRehh0CNvbm76HaNqNJrNRqPx6CkgfBgg3Ft/+FIIc5O5kYNnzpx5990zbXoX6cyZ338cn0aERj9EbS/Bw1S+cdrOuOXyWIsytp207UwGIhvkYR4RvgzAvUUoy2l/rRAdG0NIbbL5pyn7l+N+3jPODzrCpwX3hy+PHu/Q325/ffTs2b99/bezp+B+f+B5mH9qu98+bRojLTLAzjQ3m3NzTaMJd/glQPhSFZY91sP1/FqyPN+Quzw+tIcwIZuFlARCBANyi0Q/I0yncmnvRxCmHz9Nlm80vU7Ullpfx7R5A2DCfzm53xHmno+wYM83fLldw5A9ueljIYSaQ8AHCAfYW2wgQveHP3x6tk3Pnh09evbCeNbDgHZQEOZ2RTi57j+1h6OQ19stcl1wioXrI15qwBBGeyOE9L8Ql+KJRDkej5fhBf650ah9ZNzD1KrvEY74gC4N9tGweyP00vnmwUuXRkdH323T5+/+2k3eaGAFpO8RvgsIwQ3AWEu7IJQBPWSHkNjLsgF5Irxks6Vf2MkngNAfEIQ+QPBLu+ghMSqXmpxMdXkLb9UuP2k8HgiEJR/YkvcBod0TYY4k0ctmN7yWR/RS6/k7dvn7JjTuZ4TpgIcoeD6I324IEVEq113CAMibn7jD3zfSqX5GmF5PGTOue//sp2c/BTp09nbBnc/KyDDjqN1tabLo1DHJ70D0mp/YnwEP170+9fhHR1L5/GS+MVMWpiDbC/IhFr+xIcsQ4WxBmPcxdvE3QV2JCGAWEJafbCIP+xchGMS5G+DdIJnlVC6Xb6CuEUK7gxDCVgjSGo3GSIcat/4nY9/fTOfkPkYIIzMuHLt+7Nix0Rad/Bdg0XaEOYhbmm9fvHTpSBfdv/Tt2NT95uN8PyNMr6+n8xBMy52A2pBbCDNdCHN5+cMJ27WTZVqVQYl2yzYEcfdx7bC/Ea6j8chtoZ0IQfWaH0wzjErbdRq7bIPenpfRkPYvQhTTVArG3y705vAIEZa2Isz5H9jRH/72iy30yScnxiEM6HOEAA5cQaorViGEXqlbDyHLza8Vxr592vims/YEtnXT91KTfW1LcTUitY5FivU0D1wwXffQH25FiFWMQubbR3kAlOJ/JN9pOKZe+hZhXgYx9TCLhWMM3XxEh6wd/7rLH8rZtP9BMj7f9Dq8hvt8H8HnH1M9tQ8Q4oYahgjzOf9gJnP0Hi6EBnZ0izHFl/GbX9vJIyNfHE4U/tNoNpvGrd8kyzfe6EboyVnZ2yDLCzxMGyf3vNYm4AppHBDC2A7Z7g+XLo4e240uHrn/vRs/0hw/PGyfuXTp2pdn7v86mbwxJ6dz2wjYnVv3srm0f/Kz4ZfaGPUKEUK8daksjo2BO4v3oKgYd0U76rpT9xsPDw9PZXCnAu1emF/dBFkOCGJUTuBzEKFxMrHX6xZdCI2D0/bYFUCY2ElxgJLEFQk3c600PjN2xS3HXaxZ2Jn5tff8DnUKp2mS0iflxB6vPXUQ5vPj3x2/8Oz4fx3vQc/Onn1G74eenZjcuPrlX6HZoePHDx06dPDUuLxFPAPK5cmWPoGZ6BOEMOnyG29sbLz//kiPvVyy7xtUuzdKxvq6DMH2vRKaItnA/WEdXF6wIwNfZLSlfYQwl05/c+rUiQvPnl3YjU7R6+pk6o+ffnrhFLY7ceIC7ubravPsLL2dPXvhKi5cAEKhX/QQwpavTp++/NHlQuF0DwrOXr780V/99+5evlyYKBSmJ/AC7rbstLvcotPvjMvkD/sHYU4+Zk+RLe1FcbQ1mSmgS83VmSjY0gwGCzZt8dqy7QsD8KmogKvcwMOTSeGlltdeKUL/mO2em3nzv3/15m40M/+xHT9ifHF42L3+5oMZfvIBUFeTGfg4M3NjIvmnhxgnnUwO7zHC6PBwnPGozRi13aP33t8wSkCtnL0UEJqb0hzENOWTWR7TGCUIagwjuBYQfijNzZVu3ihPI8LS3sc0vWptuLeiZRsxMqV6DMSochZy/Hg7LvXpAljZXK7tDiFWTXsjWa95I2Hfya/nStcTfbgXI4+ujBJcjFDIeaepZgi+oRshplkbHnl5vEqz4QFCGRHOxwEhpMx9uRcjt56iXT/NZsAXKqLh31aEuGGIKlFNo+0OZQNY3jT8zbu2fcfnCPtPSnOQFjZXV1fvAD0kWl1tyr0Ryqt3PvnkDjQICNvCTat35jP2LxDh+fJwou8QgnD5//wWEDm4CaDTp88TQm8rQm89bbx1+aOPeKOA6JbTp20J9yYiwkT/IQS9ajyA1CFDa57JZDLuRm/0RIjrh7hNKFlupSDlMtxSLieTYvT0qpzLG+eT/YjQ9x/NsOGPz52b4XTOjc5ndyKUAeFaJpo5d+7wTBehO0Q638Td8XftPkQIacajmeHE79fW5tYajcatD35T6IkQebiWFOb/cW280aZm49GjRqOE+/fktEcI9zgD7oEQ0rrNmc+So35eRjvqN24W3Bu9EG6s528mE/MNvyu3AO9BexXhHXJgo3HXfrnvZP00tjSVbs4k7Nu0xpkCs3OrMLUNIWtZmrlk+box2dlfmsIttbmNjY3JHCLMNq73J8JcaSaaOdPw+Aqh37hMq2s7EaYfr02X5xvZzjboXA5DIFw09Zvp1IbXBIR7Hpf2imlKM3bhqL++jtvxU36pIPTmIeihLfzwjzfnSh26BVS6BweNXK5vEeI27aR9VMYdXJOTnjE3nXjSC+FGChBKY5cLHZqAtPFygfLEt94DrTSuJxN9ijCRPDMu40b8rDF+sxDvbWlS+bkC5INuvKtmFZ2aisbxa1D4vaec3J8I0/nS4YT469tHD3G6XZia3+nxgdJp402Ifd7pJgyG3nnrnC3adwxEWO5LhDDw8rDL5e40/E1FeyHE4qj3zeqJ1Q8/XO3Qe++tnjixemdGQoQp+WRfIkyl5F8lXdy0HRVxyxoczmOCuAWhTAhT+BXMjY2OO5Qh38pm5RK4G4hLU8bJ8st9F/gniktTuX86f/3u3V9dv3Ed6MaN63fflgFhbhtCn3+jxOsqk8rZHM+AAeGqn0qNPIlH+y8/bKKvHik1jewIFihG3ngDS6M7EcqQAE+i/+sU9X1EmM96+c0H8UL/IgTe4C6LHH59lCf57e9tNXG3SWn8cHz6t/f+Y2Ru7t7c3BrQrTbNzZWaPoZ9D9wCfjvP6EuEaFNyeapiBMsQuOKC66T+o9u2fWn8w3Ou++//fvjwuZ50t5kHOZiJT69ifniyLxGi5Mm+YfhdVX0q1BtzXyeTF0vjD66AGbpyZWyqRV0F0/LEHETijb5H+N6FZ0idlRm+YnP087J9zPjm/Ee/++ij3/2uFwddqTBneGBL+xxh858L0zb/YQVOl4PQDBLei0Z2fG3t4c2nT9d20m/OZd665Q8AwsZFe3g4jhFYQGMkkmNjY1euXDM2vpibe+M/7pW20RzQnY8Kb2G+2N96CBbm0V1x+ONzb/WiB3+Vs/9y/vy//uvJ8z1ovmCfRj1sPnD7GCFWMe669u1bDXCF2+n9UsP74p3MFdceG4u26k/cxkTx5yeGP5v+7XhW7m+E6LDvYn6Y78QqkLRDHuXhnm5/8ovDU1emXMghWtQ2pFExWf7lXNaTG32NUPbSm3cTyVG5exdJDr/0TI4yTwh///nosUu9aPRtOZXq9hbu3iNktLqWzhvHMu4hI+VlJ9Ob84nyu8aW72hzzw/0ON04N5W5OZKVO9S1VcGnXykghHLKM54k9rqqLwwn8BcHDhp5f/Oa7Qa/ONCYTyRvb24HGNDjf3srmrnl53pfTq9DuvF480F5+g4gHHnSF/tp3Cgg9IzmMdv9chM3paU3L8btM03cVbqd8t6GN364PF3Cb6X3oOz6+kY2m4cEc/phfj2FOX4f/D4NIpTzHiF89BgFEW3p0SYo4k6a3NhAhHN+LpsdoV/q4e8tApD33vBLMwHC88k93osBCMGvR+lXI4yDyfj9P9zB7RR/OBdPHjV6AUTOrc7E7dtnDz071IOOfvrVoeOHPv3DuUTyocxX1/ZWSjlCF6QUV7mTw8NJO1kuJ+0E2FID68E7KJffvHMuGs1k3O7vN28hG6LyKTb9UMZf4Ens8Tp+i4ejBqS3o8lEolwuf1ZGmjjeSw1xn5O/OmO7rh2P2z2Jf5vbdU+v4spMfyB0o8nRcfAFV786duxai75a9XvaytR6Dhq+/Xz6yk/n/OZFd1jca4QQdIiJz+d8/73N5qMONTf9ngRe329vvNhJuO7Ej9aafnZ89aK7979mRr/X9vk9zAxKDUiA5hr4uja3K928eXP3i5RD3fwAWnww9/6939687+7xL2EBRCEqDiem3/nlxMTEO+9MPJ9OF/hK9kSvzWEB4cWJXwJN2NJe/14bJ8ZEBqENRtE/+luISK1wmz2/Kf6w4ssNrP9/+/Klx/UqEbZzoRdt91LS98Kj6ncevjRtR9gCyrZjhk/izrNbG+z8xFp3/MgEdmkaHL7ITHPlfEGe9EbIdv5/SZmkMEERX8z5whBE6oSJEnap7bQXCEZpHbVHK7EXeYAkigrOuCS9QONtCCVmxsIaccsMD2ldA5IEaXZRZ4L6Ap3CoKvLVZHBfMBgWCUUEgVlWwvBqofCvK1ecYL/O/GQKr4IZ6BTQV9cUP4ehIKwFAoVcfqFBTxoEwy0GgotStILyYYkhEIhCYUJWCguh0JM2dEGunP4kRlqk/5isgfSNBsKmcLfhRDutACPwLYhZEIxFFoAr/ciQxARoUgeDV4XQyFh+8wwBriq/LgYqncQvsigRZjvBUT4IiK9DSFDhMBDuHUrQlSsogNsIQkWg8Y7KOiFCZqjET78SAi3NEAy2zyEqatICpL6Y3reZZBgDJJTZF1S2rZsbHvrHTxsA1tAZlqmolQdB8/oZrGoFc2iwiSmqKapg5IVnXBVgSnVTFNTHcfRBL3qVHVBqxYtSwG+syLcjAhFBY4cS0RjBTpYdUxnC0I6EAXRMoui5TimAC+OKYGh0os6fAibCloWEbqG84pYBII5hAswOAXF1nQcGAsg1OlBgFV5AYRqLbRA0rOkCivwVoVPVWRkBUWsyCVrSBJhtMt4WF3kZ0izJJGZLfETFH60goqmLQdntyMEzsAlsASh2ixvURUFJ7TCezVFSdT4+foQvhalYHCSqCwE7ZnCW6xYODvPR6ggrHothEMghDrcCzqproRWJLN1LQyjAAC10EoYzqxEQkW8VFP4FNTxn8BmQ3UEuQwMR4D0oYNw0URS0SpRT1ULusa+NegbO8PmmqgiVjzv4DULHwOPCzNlKThvMgS4gq1V8YV4eCBUD0uCFanXdYkUh9QUdSgswjDBVGgReHQVp1hQdDgGbwLyqcIDVRXRg+DCWXAJmiDgADW01suWoFS6EXKyBAbol0HKFcWCC2Gc2RidQXYtoOjAMQi5oOLw+GAsDe3yCtygO2i/VoLWEvc8vWxpF8JIqCYEnkMs4pAseCgTALhSJfsgElo8Rq2DwTugfhLa0jq6l1m0S4ALBEZRLTOMcgSXVEncamlIhmswtGUy5dBcUnWzWgstIg9h8AykZwkttKbAvWC4AKwVJvUBqpOfweBihe4XtAOhiNbT0ojkD6EtmeMiRyjgPBYFQoidSQhTAFVYnAWCGxaq5JwYXgitgL5LyGAcRBGtG1oawQyULwxDnUWTtwXhrG5Zlq4QQrLUeqCIywFCQauFlhAlRD3wj8Hj60UNNQCkRAqFImRfWeCHRWEZMfdCuM1bKNsQVslRV2HoOvKrRYiwiqGGUCTFrQrIKEbWGEaDCFGOV5bgapiQbUfYbWkozIPmBxaX66D1HYSLFuo8OEMwOSyGpzWyQQ4gX8R4DG6E28igLuIQd9dDCLdEtEm9eIinItChOIujrVZN+NMDhBBNqdUD8ExFaPMQoj14GpismqmJKNGIBx1ZD4Qi6SEOBW6NaZJ+YAvCJUC4AOiQSEphlDSlVbJgwBaMpeoK8md3hCyMGi1RjyF9J0IR1Z+e6bRiEsYZK5D6QDSwiB8QYYymXEAeWqhFFBaFNTKzYi+ErMVDtOHoVrbycAlMF2gXRh0SKgm3FwC1UkcLJ6J4r/C4CFqv9NZDelzNUVTk/4rQsjQdhIqgkgcS0ObULAh+i5aEo4AQClgPPppVAoQiaqWpSCo+lTQIjXpFALNSUSWp2guh2EGoMWwSIGQkpTj+BbhVi4k4JItBPIKzOwuCtwQmSAkr0HpJEdFQLwSR1/bcQlLJItTIowowuAgGqS2EwBLGSPhgFsnzLEILhfMTzEcxVFtYIi9GjEIJqoEy1UOIcrkSwckhlawvR+AsRyi2EAILCSF0DhyKLJDzUxEhdK3XASHOWWhxGQeAUorzNgv8I5MTWl7GCYUH1ZbwQTrr6fFBhPXAhERAhyCmqeO5CvIIeQiDALtdw/xFUmK8IXgiRCgqosTP1EyKvIHd3CDC44Ui+YMlEqJqPTjLEUodHopSBG2pKPB5XoH7nTC3VzraVcFa4T1WScmDpCQsSnpgqReYygMg8LhSTz1EV6ZYzuzSAvhRiHvAhqPs6EX4qBYtnULbiol2E2ZIry4sOHBF1OA6RI1M0p3ZBRNOMKtoqSBtVnipaumWKTLdWRoqStqCA3Gt5sw6Rd0q6vyRWpEfobm3rCLmI/CwhYWqJjkVTbMsFRAq0CNEKSoMrlIFIwLuRYVOF2bDiIXBk2YrpgWxqGSFK0NFVQhYuDMDFgLxRb8jYZ4okgYHM4LJECPfKjJ+RhR4Pg+jklqBPZYCQCml1kPAvUrUK6bEUmCeWhULfjuXV8pF0JLzJA2h0h9PaaClErRVFK5TvHtM+fmzRRZEo4z8fy8e0lD5s9HrwCAZYSJoeBGTdsxs6YlUuMExiNgML9HQMQci4y0GY4Sp5WOmwfOaj9BKNfHG9kxgn9iZiE9iwWP5K17jPTMaFc0Fn3aRKVIwFpxb3g3bxR/yWRV1MywqvRN6SdNUJmypIO1oAmlXURCF7S0Y5k4k04LQYXkPUmjenk+KVbWe064nQoG8tNA7HV2o1+u1A8sVbfdOYY5R6XvMASZAGPnXl4s/Xi1QlB6Fj51ktcOhXalnvVTk8WHvulcQMIZqxV5XW0RP7lFgQ/NMZLKdLO4MoLoYfqGqG1jY2N/BQ+5y67uIISR6FScGVv2AtmuvEkOEO4fIFAxwKpYeXtZ2lG66SKXY9cdHTkSR6o9TL4RgRBWK8RkvSm4d6SxmOYJGno3bveAuUWy/sRYPMUgWtygAREkq1nHgrIJGRWrfzm0bfdCwlBDYarHVAVk0sUt1RPTNoaHAyEvBFTI2rQR/J0L0OOE6z5fRcKpYLqhXuoukiJBRqKoHjnlWR3YthSJogJYg++MIwaZQ7g05AaMKLgUUEMtYlIZgFsdv1+AyxD/OLHlqMPMmxgOQ6AMGqk6A0kqYjMxCwgjeXqIqJUUmkXpoCKFb6OcjpkhxVSiMn6TethQmdjHQszoGgys8OY0oWxHypFiX1CD80QSM5mv8LcQRLoCUq/z+utUSEQXvW7ECI6bzasaKCta/xssdobrOOEIK5kGoqd5h8fIjpxh6Aqv1CVNvk8dIcCzx6msd8/SeUZuIucVyUTcxXKPhxnSrQoaxCyEgsYAXmqCYRV2vcKVZBMUkHoZaPESnAQFNlfKKwHNJWPUIoSGGOZYw3uFZJPA2NGtZPGLWYJQLVhFibwHCHR2ivFmejCybVJvBuTuA+oztK4yBUNeLOiZSvMICaXYRn9ALoaRguswksKX1TtBPfOkgDNUwBwQFANGRdN2qQcSICGtqNw8r5NklTceYUWhFGhBykuSGFdIuuFqsUWJVC9UwCoIwHcCQpcGAAfrQLJDHFZWGDgGawOPUKrJSxGg1TFUZTJkkSoRNfLTUWdTYLqVUiQZfhLYUs4DFCtDyNoRESxACStVlXmHhCFFKu3gIw7MWazzyDqIPhChZqH5h/OTw2xdheIAQw3nyw0ylIB8bW4skvGjcTF70p4oJZbigzIQQzGJ9oVJZqOD0YDOeye0S01R5Xq4QD8Odcns3wvrSwpCjo0hXUAnBg3OEEY3XeQKEgepEVmo8b+daQF7QwVScZiO0EsG0CC1QTSK9g+yJeAgSIopUloQW9RbCYITCMswndGYhK0nwW8YDm23x1NsR4gyAlJK3wM4qjhN2wrGw1I1Qx+kBMcP6iKZAmlyHSUGEIuuWUgaGKmIpWK1tV/VFWqKTZnEYmPhrqh4hIT+wDWEVTTl0gx3MdngoBDxcxiSUewu0hxEcI/yZJIU/ipAXdQSxhbAqbCdESMGAxAVCkWptKQVZ7LalNMMS1qxaCCEGxyCcFwUcGouGVZ+dCGM4CoUbsQo5qG6EjDJWGu4QFjFJQegB4nMQoqqHKrqGmSbVRmqmpmlhvWtFiCOkG9D1SFg4AOHAylpVxZpUgHCWEZNUEbLzkNjOlPRaVUezV1clzJsVrLtCarsD4Yqm6aiPs6oCpmyHlGINpahpDk0FWlld1awKev3nIBR5jSFCIk1LhqRnsz14iGsgoCCL5D8lqjKFVg60dJbeUNaXyXRa7f4XWq6LWBxaJlcNaV83QjR0oUikLmF1dnmJHKLYzUMQYPL3ETJZVN3B1QRa+XweDyVmHuCxAnodZlLVoFbp4uESTSg1FkwMoxd5TY3RAsMS2V2yiWBMNarUOJHQbBB5KWKMzEKtisbVwbEvDZEu1EIHMGVaxBUA0HBsVQM9Q7MbgXYR7i0Ya9lCRtHOCo+8lQqZxJUi9/jF7oh6h8eXwEcVdVXVNDS4gqJZFqSDXbeomh6EjPCqgGtVBV1XgQsSNlXgRpFKITrW90B0dEXQLY21JkVU9GoVrmHUK6rg1iVRxw51eCD0iLdjBqviIDCz1YuWKmjQAVM0TZGohYKpsqjBzXgOs3mm6SY8HJkC41NYV1S/AyFVPUXyW6xVTdiSBYisXQIhJydRpssoX2aU+WNtgGJyit2x8tDuApILXgWg9B9vQebiVIq8okx8xtInr6eg2+aOn2GMzgsO+ExK8qnOQgu2FDLxmrC0bUPHTh5iwIzSyqSgZMB76VCbnzQAfDDW2TG4xonBp1DtAyFICi+iSEEYLFK1o10VoTq1whsLfGMDlndwCDi5In3A6VAQBVUvRF7fwYkTqMaCjQXKYHh6Qasa3bnldm8h8tITHwFVSnis1SGJdRbzqVsqS2G2IPFe8CmoKHQbjUhq3xDshGECB9SqMJFgULeM84nRsDEJEmkiSEpIQjiLWvMk8TJ7i9ESv1P5ET38P5GJFXbFVKpUGoJZNzXFxDojk3jtyFRZUGVjLIyhlGDFRKsYpJV8iYX4VaXylojbR3jpiXogdZKquKpuqiTWL1S72UYvg1Cv4lKEyTTcLYPJq66oDucQZ3uFTyamxFKlgqyILTBFJVlD5ZOoJgncqiq8+kZyxkgHsRQpUeCE6Z9OgfSOXTk/NUJWAakIg0sH3pjgx0WwpOA2rGpVwx0FVYRc+rUAAALxSURBVN0BMwsXCHMYIllJC4clVRN1yzSBX/gKOmaaVlXUdLTSklisFsHSFKsmmHIN7gUjC8kufBRV/fl1tVeNUMBdFxVBCQtWWFEqDnxWHGCqojmKFtaUakXRw6oaVlE+h3RHEE19iFkmmy1KliNYjqSHFRbTVXNJtCAG0y3mWIrliGYRrgiqo6kVXQhjQy2maLOWUrV+ZoRWVbCKolIVYaACIKhqWlXSQLpiCo6YVRQVNNGhIK+igmuOqRXQQ7EiSTAtYRC5ogWiLokLol5EhBrkVCLIAvjDimBCNqggwgrE6lYVFIDpO8PknxahFBZjqqBWpQqokIoIgYda2HGGFLRCMDTcjBPTUasqErhkU6owQBiGUAAG7sBFcOigsw5wFsaPcFEtdcepVkAiyO86QgzUWauqkG387AiFahESVcVhoHBM5wjVGLAmJgEOgcUUXEMxdbSNQ2CFqpoEUlpkgBB5CIGNpoKlEqWYqJvIUM0B61JUYhpYJrhPhLgFEFZArS1ThTnQfmaEoqgv6eB6HUEPa3oMEaqOFNM0E7KTmK6Zs4ppqVbFQk81pAox0NkKynUY7H8FzImmV1SpoqvFRVGNqfqCJYWLmuWwiq5UZyXswrFQD6kh8FD4+aVUNHHwYCTB2oFS6opkkREtWhK+wWfT0XUT3b+lgAkVJItB/FlkeAB2EwVRxYaSgBZYY5rpQOJApywBA1hQdrTOpg4hMBNU/edFSOEkBRe4/geGQQyWtBjtAKXAqLUixPfL8qSLRydSEPKKwZKRQNVaHu0Ea3oUD1L0y1q3/bwIOyQ5Trj4Uj38dPSqdrKrf0e08fPQq0HIY+z+pFeDsKs82Xf0iqRU3GWxsQ/o/983Sl4/2kc4+LSPcPBpH+Hg0z7Cwad9hINP+wgHn/YRDj7tIxx82kc4+LSPcPBpH+Hg0z7Cwad9hINP+wgHnzjCmhB9jREecIRYZK+H8ZNSBH8gZSUSOfDaUsgRiuGh8FDsdaWKY/0vf+PwupkXKi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368" y="4992145"/>
            <a:ext cx="1384995" cy="1384995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71" y="4992146"/>
            <a:ext cx="1384995" cy="1384995"/>
          </a:xfrm>
          <a:prstGeom prst="rect">
            <a:avLst/>
          </a:prstGeom>
        </p:spPr>
      </p:pic>
      <p:pic>
        <p:nvPicPr>
          <p:cNvPr id="10" name="Picture 6" descr="Resultado de imagen para analizador de espectro concepto">
            <a:extLst>
              <a:ext uri="{FF2B5EF4-FFF2-40B4-BE49-F238E27FC236}">
                <a16:creationId xmlns:a16="http://schemas.microsoft.com/office/drawing/2014/main" id="{EAED0C87-2C4E-4D65-B55A-FB143ABE4C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980728"/>
            <a:ext cx="9102115" cy="4011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uadroTexto 3">
            <a:extLst>
              <a:ext uri="{FF2B5EF4-FFF2-40B4-BE49-F238E27FC236}">
                <a16:creationId xmlns:a16="http://schemas.microsoft.com/office/drawing/2014/main" id="{39AF5DC9-8442-4EE8-86B1-6734673F52F0}"/>
              </a:ext>
            </a:extLst>
          </p:cNvPr>
          <p:cNvSpPr txBox="1"/>
          <p:nvPr/>
        </p:nvSpPr>
        <p:spPr>
          <a:xfrm>
            <a:off x="4499992" y="5120037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/>
              <a:t>DESARROLLADORES:</a:t>
            </a:r>
          </a:p>
        </p:txBody>
      </p:sp>
      <p:sp>
        <p:nvSpPr>
          <p:cNvPr id="13" name="CuadroTexto 1">
            <a:extLst>
              <a:ext uri="{FF2B5EF4-FFF2-40B4-BE49-F238E27FC236}">
                <a16:creationId xmlns:a16="http://schemas.microsoft.com/office/drawing/2014/main" id="{68B872E0-60F8-46DC-A7F4-6B00BC09A62F}"/>
              </a:ext>
            </a:extLst>
          </p:cNvPr>
          <p:cNvSpPr txBox="1"/>
          <p:nvPr/>
        </p:nvSpPr>
        <p:spPr>
          <a:xfrm>
            <a:off x="972681" y="5425423"/>
            <a:ext cx="44644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/>
              <a:t>Ing. </a:t>
            </a:r>
            <a:r>
              <a:rPr lang="es-CO" sz="1200" dirty="0" err="1"/>
              <a:t>Angelo</a:t>
            </a:r>
            <a:r>
              <a:rPr lang="es-CO" sz="1200" dirty="0"/>
              <a:t> Joseph Soto Vergel</a:t>
            </a:r>
          </a:p>
        </p:txBody>
      </p:sp>
    </p:spTree>
    <p:extLst>
      <p:ext uri="{BB962C8B-B14F-4D97-AF65-F5344CB8AC3E}">
        <p14:creationId xmlns:p14="http://schemas.microsoft.com/office/powerpoint/2010/main" val="802840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70821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8421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85265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97234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0878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11071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041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37079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02628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267744" y="1052736"/>
            <a:ext cx="4608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PREGUNTAS</a:t>
            </a:r>
          </a:p>
        </p:txBody>
      </p:sp>
      <p:pic>
        <p:nvPicPr>
          <p:cNvPr id="4098" name="Picture 2" descr="Resultado de imagen para pregunt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644" y="1844824"/>
            <a:ext cx="6332711" cy="415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004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nalizador de espectros">
            <a:extLst>
              <a:ext uri="{FF2B5EF4-FFF2-40B4-BE49-F238E27FC236}">
                <a16:creationId xmlns:a16="http://schemas.microsoft.com/office/drawing/2014/main" id="{CD0C97BA-B21A-412E-BAA8-1395EA793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1482" y="2852936"/>
            <a:ext cx="4495428" cy="2813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849FD7-5CF2-4CA5-8BAD-3004D90B195F}"/>
              </a:ext>
            </a:extLst>
          </p:cNvPr>
          <p:cNvSpPr txBox="1"/>
          <p:nvPr/>
        </p:nvSpPr>
        <p:spPr>
          <a:xfrm>
            <a:off x="4731482" y="5688043"/>
            <a:ext cx="44388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Figura 2. Analizador de espectro comercial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https://i1.wp.com/ingenieriaelectronica.org/wp-content/uploads/Analizador-de-espectros.jpg</a:t>
            </a:r>
            <a:endParaRPr lang="en-US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98AC76-B599-42BC-A90D-FCCD82CE45F0}"/>
              </a:ext>
            </a:extLst>
          </p:cNvPr>
          <p:cNvSpPr txBox="1"/>
          <p:nvPr/>
        </p:nvSpPr>
        <p:spPr>
          <a:xfrm>
            <a:off x="4731482" y="908720"/>
            <a:ext cx="45930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 </a:t>
            </a:r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Analizador de espectros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es un instrumento de medición utilizado con regularidad por los laboratorios para realizar diversos análisis espectrales, los cuales ayudan a descubrir problemas que por lo general un osciloscopio no seria capaz de detectar. 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83A241-2E65-4B90-97B0-5E955DD86EFA}"/>
              </a:ext>
            </a:extLst>
          </p:cNvPr>
          <p:cNvSpPr txBox="1"/>
          <p:nvPr/>
        </p:nvSpPr>
        <p:spPr>
          <a:xfrm>
            <a:off x="179512" y="3429000"/>
            <a:ext cx="44954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principal característica de un analizador de espectros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es que este permite analizar señales de cualquier tipo (siempre y cuando sean eléctricas), un ejemplo de esto pueden ser las señales de radio. </a:t>
            </a:r>
            <a:r>
              <a:rPr lang="es-E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 que hace diferente a un analizador de espectros y a un osciloscopio</a:t>
            </a:r>
            <a:r>
              <a:rPr lang="es-E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es que el analizador permite obtener información de la señal que prácticamente no debería poder obtenerse en el dominio del tiempo.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Resultado de imagen para analizador de espectro concepto">
            <a:extLst>
              <a:ext uri="{FF2B5EF4-FFF2-40B4-BE49-F238E27FC236}">
                <a16:creationId xmlns:a16="http://schemas.microsoft.com/office/drawing/2014/main" id="{44888AF1-BCC4-4B83-B7A5-2D9994108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908721"/>
            <a:ext cx="4320480" cy="1872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0B59D3-671B-4EE4-A2C5-5D6B9648BE76}"/>
              </a:ext>
            </a:extLst>
          </p:cNvPr>
          <p:cNvSpPr txBox="1"/>
          <p:nvPr/>
        </p:nvSpPr>
        <p:spPr>
          <a:xfrm>
            <a:off x="215516" y="2780928"/>
            <a:ext cx="442849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Figura 1. Analizador de espectro con análisis empleando una computadora.</a:t>
            </a:r>
          </a:p>
          <a:p>
            <a:r>
              <a:rPr lang="es-ES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http://www.</a:t>
            </a:r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finaltest</a:t>
            </a:r>
            <a:r>
              <a:rPr lang="es-ES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.com.mx/v/vspfiles/photos/RSA3303B-4.jpg</a:t>
            </a:r>
            <a:endParaRPr lang="en-US" sz="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CuadroTexto 2">
            <a:extLst>
              <a:ext uri="{FF2B5EF4-FFF2-40B4-BE49-F238E27FC236}">
                <a16:creationId xmlns:a16="http://schemas.microsoft.com/office/drawing/2014/main" id="{6B57D52B-B801-4F2F-B85C-00E2F03CB4A9}"/>
              </a:ext>
            </a:extLst>
          </p:cNvPr>
          <p:cNvSpPr txBox="1"/>
          <p:nvPr/>
        </p:nvSpPr>
        <p:spPr>
          <a:xfrm>
            <a:off x="3419872" y="55785"/>
            <a:ext cx="504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DEFINICION</a:t>
            </a:r>
          </a:p>
        </p:txBody>
      </p:sp>
    </p:spTree>
    <p:extLst>
      <p:ext uri="{BB962C8B-B14F-4D97-AF65-F5344CB8AC3E}">
        <p14:creationId xmlns:p14="http://schemas.microsoft.com/office/powerpoint/2010/main" val="1624184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7384"/>
            <a:ext cx="9433048" cy="6984776"/>
          </a:xfrm>
          <a:prstGeom prst="rect">
            <a:avLst/>
          </a:prstGeom>
        </p:spPr>
      </p:pic>
      <p:pic>
        <p:nvPicPr>
          <p:cNvPr id="3074" name="Picture 2" descr="Resultado de imagen para gracias x su atencion con transparenc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524" y="2636912"/>
            <a:ext cx="3980952" cy="248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526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F2B51F7-55D7-43D1-BDD5-C1DAD6B07794}"/>
              </a:ext>
            </a:extLst>
          </p:cNvPr>
          <p:cNvSpPr txBox="1"/>
          <p:nvPr/>
        </p:nvSpPr>
        <p:spPr>
          <a:xfrm>
            <a:off x="179512" y="1196752"/>
            <a:ext cx="914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Diseñar e implementar un analizador de espectro de bajo costo.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Resultado de imagen para analizador de espectro concepto">
            <a:extLst>
              <a:ext uri="{FF2B5EF4-FFF2-40B4-BE49-F238E27FC236}">
                <a16:creationId xmlns:a16="http://schemas.microsoft.com/office/drawing/2014/main" id="{31C78BE4-F6A4-4051-80ED-BB6EA5037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736" y="1607828"/>
            <a:ext cx="5434608" cy="3642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D0125D-898E-41A1-9F7B-94073DFA4440}"/>
              </a:ext>
            </a:extLst>
          </p:cNvPr>
          <p:cNvSpPr txBox="1"/>
          <p:nvPr/>
        </p:nvSpPr>
        <p:spPr>
          <a:xfrm>
            <a:off x="2191203" y="5373216"/>
            <a:ext cx="835292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dirty="0"/>
              <a:t>Figura 3. Diagrama de bloques del interior de un analizador de espectro</a:t>
            </a:r>
            <a:r>
              <a:rPr lang="es-ES" dirty="0"/>
              <a:t>.</a:t>
            </a:r>
          </a:p>
          <a:p>
            <a:r>
              <a:rPr lang="es-ES" sz="800" dirty="0"/>
              <a:t>Fuente: http://docplayer.es/docs-images/28/12636726/images/4-0.png</a:t>
            </a:r>
            <a:endParaRPr lang="en-US" sz="800" dirty="0"/>
          </a:p>
        </p:txBody>
      </p:sp>
      <p:sp>
        <p:nvSpPr>
          <p:cNvPr id="7" name="CuadroTexto 2">
            <a:extLst>
              <a:ext uri="{FF2B5EF4-FFF2-40B4-BE49-F238E27FC236}">
                <a16:creationId xmlns:a16="http://schemas.microsoft.com/office/drawing/2014/main" id="{BE1FA587-E536-45C9-9D26-ECAD0C70372F}"/>
              </a:ext>
            </a:extLst>
          </p:cNvPr>
          <p:cNvSpPr txBox="1"/>
          <p:nvPr/>
        </p:nvSpPr>
        <p:spPr>
          <a:xfrm>
            <a:off x="3419872" y="55785"/>
            <a:ext cx="504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PROPUESTA</a:t>
            </a:r>
          </a:p>
        </p:txBody>
      </p:sp>
    </p:spTree>
    <p:extLst>
      <p:ext uri="{BB962C8B-B14F-4D97-AF65-F5344CB8AC3E}">
        <p14:creationId xmlns:p14="http://schemas.microsoft.com/office/powerpoint/2010/main" val="313177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2">
            <a:extLst>
              <a:ext uri="{FF2B5EF4-FFF2-40B4-BE49-F238E27FC236}">
                <a16:creationId xmlns:a16="http://schemas.microsoft.com/office/drawing/2014/main" id="{60808527-6895-4A09-98E9-48FD239DC5DF}"/>
              </a:ext>
            </a:extLst>
          </p:cNvPr>
          <p:cNvSpPr txBox="1"/>
          <p:nvPr/>
        </p:nvSpPr>
        <p:spPr>
          <a:xfrm>
            <a:off x="3419872" y="55785"/>
            <a:ext cx="504056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MARCO TEORICO</a:t>
            </a:r>
            <a:endParaRPr lang="es-CO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CO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SISTEMAS EMEBEBIDOS DISPONIBLES EN EL MERCADO COLOMBIANO.</a:t>
            </a:r>
          </a:p>
        </p:txBody>
      </p:sp>
      <p:pic>
        <p:nvPicPr>
          <p:cNvPr id="4098" name="Picture 2" descr="Resultado de imagen para arduino">
            <a:extLst>
              <a:ext uri="{FF2B5EF4-FFF2-40B4-BE49-F238E27FC236}">
                <a16:creationId xmlns:a16="http://schemas.microsoft.com/office/drawing/2014/main" id="{D01E11AD-D5E8-4BCB-B261-35A0504649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782688"/>
            <a:ext cx="2592288" cy="279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97AD74B-A0AA-410E-947F-9C91892267A7}"/>
              </a:ext>
            </a:extLst>
          </p:cNvPr>
          <p:cNvSpPr txBox="1"/>
          <p:nvPr/>
        </p:nvSpPr>
        <p:spPr>
          <a:xfrm>
            <a:off x="323528" y="4581128"/>
            <a:ext cx="338437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Tarjetas Arduino </a:t>
            </a:r>
          </a:p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(desde nano hasta Arduino Mega).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http://www.creatixdigital.com/wp-content/uploads/2015/02/installazionearduino.jpg</a:t>
            </a:r>
          </a:p>
        </p:txBody>
      </p:sp>
      <p:pic>
        <p:nvPicPr>
          <p:cNvPr id="4100" name="Picture 4" descr="Resultado de imagen para nodemcu">
            <a:extLst>
              <a:ext uri="{FF2B5EF4-FFF2-40B4-BE49-F238E27FC236}">
                <a16:creationId xmlns:a16="http://schemas.microsoft.com/office/drawing/2014/main" id="{4CB231E3-03C0-4540-A103-61616277D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7924" y="1782687"/>
            <a:ext cx="2808312" cy="279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B84F3D-3C9B-4B1E-92E8-FDF60FAC3282}"/>
              </a:ext>
            </a:extLst>
          </p:cNvPr>
          <p:cNvSpPr txBox="1"/>
          <p:nvPr/>
        </p:nvSpPr>
        <p:spPr>
          <a:xfrm>
            <a:off x="3887924" y="4581127"/>
            <a:ext cx="32763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Tarjetas NODEMCU. 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https://cdn.instructables.com/F3D/0IB0/IIXJKS90/F3D0IB0IIXJKS90.LARGE.jpg</a:t>
            </a:r>
          </a:p>
        </p:txBody>
      </p:sp>
      <p:pic>
        <p:nvPicPr>
          <p:cNvPr id="4104" name="Picture 8" descr="Resultado de imagen para microchip">
            <a:extLst>
              <a:ext uri="{FF2B5EF4-FFF2-40B4-BE49-F238E27FC236}">
                <a16:creationId xmlns:a16="http://schemas.microsoft.com/office/drawing/2014/main" id="{532F8AA7-9C0C-4E41-896C-721F5B5440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782687"/>
            <a:ext cx="1907704" cy="279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EEDE8EB-2540-4897-B008-9E26C0C2EDAD}"/>
              </a:ext>
            </a:extLst>
          </p:cNvPr>
          <p:cNvSpPr txBox="1"/>
          <p:nvPr/>
        </p:nvSpPr>
        <p:spPr>
          <a:xfrm>
            <a:off x="7092280" y="4581127"/>
            <a:ext cx="228625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Microcontroladores 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https://5.imimg.com/data5/KB/VC/MY-40187548/microchip-micro-controller-ics-original-parts-500x500.jpg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EE3715-05B9-40FB-AF05-CCB5CD848C28}"/>
              </a:ext>
            </a:extLst>
          </p:cNvPr>
          <p:cNvSpPr txBox="1"/>
          <p:nvPr/>
        </p:nvSpPr>
        <p:spPr>
          <a:xfrm>
            <a:off x="611560" y="5589240"/>
            <a:ext cx="85689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Tiendas consultadas: </a:t>
            </a:r>
            <a:r>
              <a:rPr lang="es-ES" dirty="0" err="1"/>
              <a:t>Vistronica</a:t>
            </a:r>
            <a:r>
              <a:rPr lang="es-ES" dirty="0"/>
              <a:t> (Nacional) - </a:t>
            </a:r>
            <a:r>
              <a:rPr lang="es-ES" dirty="0" err="1"/>
              <a:t>Mactronica</a:t>
            </a:r>
            <a:r>
              <a:rPr lang="es-ES" dirty="0"/>
              <a:t> (Nacional) - </a:t>
            </a:r>
            <a:r>
              <a:rPr lang="es-ES" dirty="0" err="1"/>
              <a:t>Electronica</a:t>
            </a:r>
            <a:r>
              <a:rPr lang="es-ES" dirty="0"/>
              <a:t> </a:t>
            </a:r>
            <a:r>
              <a:rPr lang="es-ES" dirty="0" err="1"/>
              <a:t>Gomez</a:t>
            </a:r>
            <a:r>
              <a:rPr lang="es-ES" dirty="0"/>
              <a:t> Rueda (Local)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878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2">
            <a:extLst>
              <a:ext uri="{FF2B5EF4-FFF2-40B4-BE49-F238E27FC236}">
                <a16:creationId xmlns:a16="http://schemas.microsoft.com/office/drawing/2014/main" id="{795E21DA-F31E-4A28-AA93-04817D843DFE}"/>
              </a:ext>
            </a:extLst>
          </p:cNvPr>
          <p:cNvSpPr txBox="1"/>
          <p:nvPr/>
        </p:nvSpPr>
        <p:spPr>
          <a:xfrm>
            <a:off x="3419872" y="55785"/>
            <a:ext cx="504056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MARCO TEORICO</a:t>
            </a:r>
            <a:endParaRPr lang="es-CO" sz="1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CO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1. RECEPTORES DE SEÑAL COMPATIBLES CON ARDUINO.</a:t>
            </a:r>
          </a:p>
        </p:txBody>
      </p:sp>
      <p:pic>
        <p:nvPicPr>
          <p:cNvPr id="6146" name="Picture 2" descr="Resultado de imagen para si4432">
            <a:extLst>
              <a:ext uri="{FF2B5EF4-FFF2-40B4-BE49-F238E27FC236}">
                <a16:creationId xmlns:a16="http://schemas.microsoft.com/office/drawing/2014/main" id="{8708A37B-6208-4E3B-A871-F89319313D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6755" y="1844824"/>
            <a:ext cx="3247245" cy="233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para nrf24l01">
            <a:extLst>
              <a:ext uri="{FF2B5EF4-FFF2-40B4-BE49-F238E27FC236}">
                <a16:creationId xmlns:a16="http://schemas.microsoft.com/office/drawing/2014/main" id="{EB206C1A-F007-4C90-BA44-9F99D43E5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1844234"/>
            <a:ext cx="2920878" cy="233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esultado de imagen para 433 mhz">
            <a:extLst>
              <a:ext uri="{FF2B5EF4-FFF2-40B4-BE49-F238E27FC236}">
                <a16:creationId xmlns:a16="http://schemas.microsoft.com/office/drawing/2014/main" id="{E94A8779-FD0E-45AB-B630-E7813C50B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848607"/>
            <a:ext cx="2376264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186D03A-C744-4530-8343-6B16A122F738}"/>
              </a:ext>
            </a:extLst>
          </p:cNvPr>
          <p:cNvSpPr txBox="1"/>
          <p:nvPr/>
        </p:nvSpPr>
        <p:spPr>
          <a:xfrm>
            <a:off x="179512" y="4581128"/>
            <a:ext cx="237626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Tarjetas RF 433 MHz.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https://statics3.seeedstudio.com/seeed/file/2017-06/bazaar491598_qq20170625132724.png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73EA1A-184E-4930-AC73-DFBAE65717F4}"/>
              </a:ext>
            </a:extLst>
          </p:cNvPr>
          <p:cNvSpPr txBox="1"/>
          <p:nvPr/>
        </p:nvSpPr>
        <p:spPr>
          <a:xfrm>
            <a:off x="2872895" y="4581127"/>
            <a:ext cx="28917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Tarjetas NRF-24L01.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https://cdn.instructables.com/F5L/QBIL/IEY3GQ46/F5LQBILIEY3GQ46.LARGE.jpg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88C4A0-0883-48A0-9DD3-10822E57CAF7}"/>
              </a:ext>
            </a:extLst>
          </p:cNvPr>
          <p:cNvSpPr txBox="1"/>
          <p:nvPr/>
        </p:nvSpPr>
        <p:spPr>
          <a:xfrm>
            <a:off x="5896754" y="4581127"/>
            <a:ext cx="32472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Tarjeta RF Si-4432 </a:t>
            </a:r>
          </a:p>
          <a:p>
            <a:r>
              <a:rPr lang="es-E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Fuente: https://i1.wp.com/electronilab.co/wp-content/uploads/2016/04/M%C3%B3dulo-Transceptor-RF-Si4432-433Mhz-4.jpg?ssl=1</a:t>
            </a:r>
          </a:p>
        </p:txBody>
      </p:sp>
    </p:spTree>
    <p:extLst>
      <p:ext uri="{BB962C8B-B14F-4D97-AF65-F5344CB8AC3E}">
        <p14:creationId xmlns:p14="http://schemas.microsoft.com/office/powerpoint/2010/main" val="3292388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5994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03"/>
            <a:ext cx="9684568" cy="6885442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323528" y="1412776"/>
            <a:ext cx="6264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El analizador de espectro es un dispositivo que consta de </a:t>
            </a:r>
          </a:p>
          <a:p>
            <a:r>
              <a:rPr lang="es-CO" dirty="0"/>
              <a:t>un sensor de radiofrecuencia y un modulo de procesamiento</a:t>
            </a:r>
          </a:p>
          <a:p>
            <a:r>
              <a:rPr lang="es-CO" dirty="0"/>
              <a:t>el cual se encarga de calcular la potencia de la onda incidente.</a:t>
            </a:r>
          </a:p>
          <a:p>
            <a:endParaRPr lang="es-CO" dirty="0"/>
          </a:p>
        </p:txBody>
      </p:sp>
      <p:pic>
        <p:nvPicPr>
          <p:cNvPr id="5122" name="Picture 2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613105"/>
            <a:ext cx="4058406" cy="283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115616" y="5517232"/>
            <a:ext cx="439248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00" dirty="0"/>
              <a:t>Fuente. https://www.researchgate.net/figure/RSSI-as-function-of-distance_fig6_230833800</a:t>
            </a:r>
          </a:p>
        </p:txBody>
      </p:sp>
      <p:sp>
        <p:nvSpPr>
          <p:cNvPr id="7" name="CuadroTexto 2">
            <a:extLst>
              <a:ext uri="{FF2B5EF4-FFF2-40B4-BE49-F238E27FC236}">
                <a16:creationId xmlns:a16="http://schemas.microsoft.com/office/drawing/2014/main" id="{137BC19C-A92D-4978-B55E-F83BAEB34697}"/>
              </a:ext>
            </a:extLst>
          </p:cNvPr>
          <p:cNvSpPr txBox="1"/>
          <p:nvPr/>
        </p:nvSpPr>
        <p:spPr>
          <a:xfrm>
            <a:off x="3419872" y="55785"/>
            <a:ext cx="504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MARCO TEORICO</a:t>
            </a:r>
          </a:p>
        </p:txBody>
      </p:sp>
    </p:spTree>
    <p:extLst>
      <p:ext uri="{BB962C8B-B14F-4D97-AF65-F5344CB8AC3E}">
        <p14:creationId xmlns:p14="http://schemas.microsoft.com/office/powerpoint/2010/main" val="106914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796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426</Words>
  <Application>Microsoft Office PowerPoint</Application>
  <PresentationFormat>On-screen Show (4:3)</PresentationFormat>
  <Paragraphs>47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Times New Roman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diseno</dc:creator>
  <cp:lastModifiedBy>miguell angel</cp:lastModifiedBy>
  <cp:revision>40</cp:revision>
  <dcterms:created xsi:type="dcterms:W3CDTF">2016-10-19T22:24:36Z</dcterms:created>
  <dcterms:modified xsi:type="dcterms:W3CDTF">2018-06-20T16:52:34Z</dcterms:modified>
</cp:coreProperties>
</file>

<file path=docProps/thumbnail.jpeg>
</file>